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2070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0036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94023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04956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5331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0688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2021-04-20T14:28:01Z</dcterms:modified>
</cp:coreProperties>
</file>