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Nannestad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8488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8783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205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9669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7299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6807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2021-04-20T14:27:55Z</dcterms:modified>
</cp:coreProperties>
</file>