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7031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0537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8470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49106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8662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1342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2021-04-20T14:27:49Z</dcterms:modified>
</cp:coreProperties>
</file>