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92248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64554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37766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00270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42406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16631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2021-04-20T14:27:43Z</dcterms:modified>
</cp:coreProperties>
</file>