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Nittedal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05984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30414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03760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8143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7430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3659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2021-04-20T14:27:38Z</dcterms:modified>
</cp:coreProperties>
</file>