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Lillestrøm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9635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1243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415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952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0023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433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2 675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2021-04-20T14:27:32Z</dcterms:modified>
</cp:coreProperties>
</file>