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Enebakk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63749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75265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2153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41423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7232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375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1 879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2021-04-20T14:27:26Z</dcterms:modified>
</cp:coreProperties>
</file>