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Asker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2068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109 591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9453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119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44 311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45 354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6674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71 882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13 562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23 877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04115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4516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100 683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88 507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96 484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2021-04-20T14:27:20Z</dcterms:modified>
</cp:coreProperties>
</file>