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Bærum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34895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11 774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22361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0344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04674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9 531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898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563393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69879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9 179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5 976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2021-04-20T14:27:14Z</dcterms:modified>
</cp:coreProperties>
</file>