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996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9776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3004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623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3792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2133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2021-04-20T14:27:09Z</dcterms:modified>
</cp:coreProperties>
</file>