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Vestby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3135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6144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3539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3038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4045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763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2021-04-20T14:26:57Z</dcterms:modified>
</cp:coreProperties>
</file>