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269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2623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425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6073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3618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5246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2021-04-20T14:26:51Z</dcterms:modified>
</cp:coreProperties>
</file>