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4/20/2021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4/20/2021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Indre Østfold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390457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6 554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4711901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31.12.2020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560941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2 993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1 647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1 914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0181189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4 325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1 627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602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98645144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9754888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444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392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6 088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6 524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517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512</cp:revision>
  <dcterms:created xsi:type="dcterms:W3CDTF">2012-04-19T09:19:28Z</dcterms:created>
  <dcterms:modified xsi:type="dcterms:W3CDTF">2021-04-20T14:26:45Z</dcterms:modified>
</cp:coreProperties>
</file>