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Ringerike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0167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31 038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33332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31.12.2020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9721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16 255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5 005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9 722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23994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21 770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4 036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5 177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07401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947665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26 966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23 580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26 945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512</cp:revision>
  <dcterms:created xsi:type="dcterms:W3CDTF">2012-04-19T09:19:28Z</dcterms:created>
  <dcterms:modified xsi:type="dcterms:W3CDTF">2021-04-20T14:26:39Z</dcterms:modified>
</cp:coreProperties>
</file>