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Kongsberg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44875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16 219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2758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64349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9 885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92776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11 597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37507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30662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12 020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5 362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2021-04-20T14:26:33Z</dcterms:modified>
</cp:coreProperties>
</file>