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Drammen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63409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19048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05375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29555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1 885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3194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86223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852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2021-04-20T14:26:27Z</dcterms:modified>
</cp:coreProperties>
</file>