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Moss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9922925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18 068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3130506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8456136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4 606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4 495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8 874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4208261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7 643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4 990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5 300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974899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722139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572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455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17 496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17 665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517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2021-04-20T14:26:21Z</dcterms:modified>
</cp:coreProperties>
</file>