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Halden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85724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21 907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83826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2045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9 478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159560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11 747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3 944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6 095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067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93084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3 230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18 678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18 521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2021-04-20T14:26:15Z</dcterms:modified>
</cp:coreProperties>
</file>