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22385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36 346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75935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17 262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17 262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17 262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24947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18 921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02000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16 177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4 527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14 211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9747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7061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10 067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30 870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2021-04-20T11:44:13Z</dcterms:modified>
</cp:coreProperties>
</file>