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Vågan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33327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51657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72468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78272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5 756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4 039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36244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96152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11 071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2021-04-20T11:47:12Z</dcterms:modified>
</cp:coreProperties>
</file>