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Fauske-Fuossko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380157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10267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774146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830807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2 278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395348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54207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1 080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2021-04-20T11:47:05Z</dcterms:modified>
</cp:coreProperties>
</file>