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Hemnes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40769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75572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96131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68548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2667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01437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2021-04-20T11:46:59Z</dcterms:modified>
</cp:coreProperties>
</file>