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Vefsn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58026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20 543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66498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67851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11 089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96229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8 880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3 719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7 481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02027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53261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8 545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3 836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11 910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18 403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2021-04-20T11:46:52Z</dcterms:modified>
</cp:coreProperties>
</file>