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Volda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9866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9073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4627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7971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1687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04376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2021-04-20T11:46:46Z</dcterms:modified>
</cp:coreProperties>
</file>