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651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0396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7589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5825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9350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8457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9 701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2021-04-20T11:46:40Z</dcterms:modified>
</cp:coreProperties>
</file>