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Tingvoll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020291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451559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267567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517362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1 411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397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558630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603339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2021-04-20T11:46:33Z</dcterms:modified>
</cp:coreProperties>
</file>