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5021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9779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2645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592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6005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8135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2021-04-20T11:46:27Z</dcterms:modified>
</cp:coreProperties>
</file>