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Sykkylven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7985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3473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0673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77080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006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8168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2021-04-20T11:46:21Z</dcterms:modified>
</cp:coreProperties>
</file>