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Ørsta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1275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7240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6404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3067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2850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0224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2021-04-20T11:46:15Z</dcterms:modified>
</cp:coreProperties>
</file>