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Herøy (Møre og Romsdal)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9180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9601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215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395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9972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19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2021-04-20T11:46:09Z</dcterms:modified>
</cp:coreProperties>
</file>