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Ålesund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95558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19 582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86385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46446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10 470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104150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8 369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3 551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7 232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45748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87511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3 898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2 840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15 674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16 632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2021-04-20T11:46:02Z</dcterms:modified>
</cp:coreProperties>
</file>