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Molde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85628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12 859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62970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40109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5 381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4 507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92702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8 343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2 480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89967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06746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12 819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12 792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2021-04-20T11:45:56Z</dcterms:modified>
</cp:coreProperties>
</file>