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2151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06240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1289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84913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745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306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2021-04-20T11:45:50Z</dcterms:modified>
</cp:coreProperties>
</file>