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6699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226 016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0465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133 954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217 323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06648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66 404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46 677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107 624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2153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110 614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45 827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63 955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1586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0088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74 689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40 830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148 678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199 369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2021-04-20T11:43:49Z</dcterms:modified>
</cp:coreProperties>
</file>