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7012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6999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8114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5144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1866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9924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2021-04-20T11:45:44Z</dcterms:modified>
</cp:coreProperties>
</file>