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4814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33318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9856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8084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6769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3916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2021-04-20T11:45:37Z</dcterms:modified>
</cp:coreProperties>
</file>