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Strand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128889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534092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625042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34067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513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340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914643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951744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2021-04-20T11:45:31Z</dcterms:modified>
</cp:coreProperties>
</file>