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Randaberg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04661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7159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1695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1804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7499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3094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2021-04-20T11:45:25Z</dcterms:modified>
</cp:coreProperties>
</file>