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Sola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949536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804720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516876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190335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958784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842168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2021-04-20T11:45:19Z</dcterms:modified>
</cp:coreProperties>
</file>