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581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2214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0480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7948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7927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8321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2021-04-20T11:45:13Z</dcterms:modified>
</cp:coreProperties>
</file>