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29004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15719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5839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8274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517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74759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537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2021-04-20T11:45:07Z</dcterms:modified>
</cp:coreProperties>
</file>