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2342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3928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224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3834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3622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7290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2021-04-20T11:45:01Z</dcterms:modified>
</cp:coreProperties>
</file>