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5363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1579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3073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9784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0286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048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2021-04-20T11:44:55Z</dcterms:modified>
</cp:coreProperties>
</file>