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Sandnes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493588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20 881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656905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991833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4 879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7 497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6 836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608260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8 327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5 957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4 917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004873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434891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1 736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17 965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17 847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2021-04-20T11:44:49Z</dcterms:modified>
</cp:coreProperties>
</file>