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Haugesund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578333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140 289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746116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32445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46 972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26 853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64 573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577066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76 861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25 557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35 701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286643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020112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67 287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35 658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73 002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127 245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2021-04-20T11:44:43Z</dcterms:modified>
</cp:coreProperties>
</file>