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4245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2191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1933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0874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14 585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15 023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5133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9981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2 989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2 386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28 865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2021-04-20T11:44:37Z</dcterms:modified>
</cp:coreProperties>
</file>