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9728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968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173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664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3 970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013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184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2021-04-20T11:44:31Z</dcterms:modified>
</cp:coreProperties>
</file>