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Oslo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2519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262 484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73016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170 689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260 567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78492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68 798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62 015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129 068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87755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133 818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63 227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62 807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98196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9261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165 091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69 738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96 961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239 634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2021-04-20T11:43:26Z</dcterms:modified>
</cp:coreProperties>
</file>