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7115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262 484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1746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0776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62 015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129 068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334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133 818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63 227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5277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2019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165 091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69 738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96 961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239 634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2021-04-20T11:44:25Z</dcterms:modified>
</cp:coreProperties>
</file>