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6614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1 701 553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263543"/>
              </p:ext>
            </p:extLst>
          </p:nvPr>
        </p:nvGraphicFramePr>
        <p:xfrm>
          <a:off x="272694" y="3533855"/>
          <a:ext cx="4652106" cy="169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798 608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1 195 536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1 515 737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923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2 786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603 438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295 628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784 774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17346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932 294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308 086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441 702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3471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5140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833 361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545 436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797 039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1 496 039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556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2021-04-20T11:42:57Z</dcterms:modified>
</cp:coreProperties>
</file>